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59" r:id="rId4"/>
    <p:sldId id="265" r:id="rId5"/>
    <p:sldId id="266" r:id="rId6"/>
    <p:sldId id="267" r:id="rId7"/>
    <p:sldId id="268" r:id="rId8"/>
    <p:sldId id="270" r:id="rId9"/>
    <p:sldId id="293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1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1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0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76C5-AE6E-4825-85EA-CB57826CA26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C6F8-BDFA-4057-B911-0B76997D6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4" y="2102206"/>
            <a:ext cx="7989277" cy="4739402"/>
          </a:xfrm>
          <a:prstGeom prst="rect">
            <a:avLst/>
          </a:prstGeom>
        </p:spPr>
      </p:pic>
      <p:sp>
        <p:nvSpPr>
          <p:cNvPr id="2" name="Title"/>
          <p:cNvSpPr/>
          <p:nvPr/>
        </p:nvSpPr>
        <p:spPr>
          <a:xfrm>
            <a:off x="579001" y="238853"/>
            <a:ext cx="110902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Santa’s Workshop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Direction Button"/>
          <p:cNvSpPr/>
          <p:nvPr/>
        </p:nvSpPr>
        <p:spPr>
          <a:xfrm>
            <a:off x="0" y="2635624"/>
            <a:ext cx="3684494" cy="9816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Directions</a:t>
            </a:r>
            <a:endParaRPr lang="en-US" dirty="0"/>
          </a:p>
        </p:txBody>
      </p:sp>
      <p:sp>
        <p:nvSpPr>
          <p:cNvPr id="4" name="Play Button">
            <a:hlinkClick r:id="" action="ppaction://hlinkshowjump?jump=nextslide"/>
          </p:cNvPr>
          <p:cNvSpPr/>
          <p:nvPr/>
        </p:nvSpPr>
        <p:spPr>
          <a:xfrm>
            <a:off x="0" y="4549588"/>
            <a:ext cx="3684494" cy="9816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Play the Game</a:t>
            </a:r>
            <a:endParaRPr lang="en-US" sz="2800" dirty="0"/>
          </a:p>
        </p:txBody>
      </p:sp>
      <p:sp>
        <p:nvSpPr>
          <p:cNvPr id="5" name="Directions"/>
          <p:cNvSpPr/>
          <p:nvPr/>
        </p:nvSpPr>
        <p:spPr>
          <a:xfrm>
            <a:off x="5327194" y="2100901"/>
            <a:ext cx="5645606" cy="363967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 on the toy that goes into the correct letter box for Santa’s Elf to pack. Get all the packages ready for Santa and win the game!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149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9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9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70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l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6" b="89831" l="1779" r="100000">
                        <a14:foregroundMark x1="63914" y1="64407" x2="90216" y2="66525"/>
                        <a14:foregroundMark x1="89581" y1="47669" x2="90597" y2="79025"/>
                        <a14:foregroundMark x1="59593" y1="25847" x2="78399" y2="25424"/>
                        <a14:backgroundMark x1="14867" y1="59534" x2="14867" y2="61017"/>
                        <a14:backgroundMark x1="48539" y1="60169" x2="48920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81" r="20657" b="25554"/>
          <a:stretch/>
        </p:blipFill>
        <p:spPr>
          <a:xfrm>
            <a:off x="2820075" y="1579810"/>
            <a:ext cx="9295725" cy="5693434"/>
          </a:xfrm>
          <a:prstGeom prst="rect">
            <a:avLst/>
          </a:prstGeom>
        </p:spPr>
      </p:pic>
      <p:pic>
        <p:nvPicPr>
          <p:cNvPr id="6" name="Santa's Workshop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33" y="302202"/>
            <a:ext cx="2502811" cy="1879889"/>
          </a:xfrm>
          <a:prstGeom prst="rect">
            <a:avLst/>
          </a:prstGeom>
        </p:spPr>
      </p:pic>
      <p:pic>
        <p:nvPicPr>
          <p:cNvPr id="7" name="El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02"/>
            <a:ext cx="4335565" cy="6555798"/>
          </a:xfrm>
          <a:prstGeom prst="rect">
            <a:avLst/>
          </a:prstGeom>
        </p:spPr>
      </p:pic>
      <p:grpSp>
        <p:nvGrpSpPr>
          <p:cNvPr id="2" name="Elf's Handle"/>
          <p:cNvGrpSpPr/>
          <p:nvPr/>
        </p:nvGrpSpPr>
        <p:grpSpPr>
          <a:xfrm>
            <a:off x="3449782" y="1242146"/>
            <a:ext cx="885783" cy="5615854"/>
            <a:chOff x="3449782" y="1242146"/>
            <a:chExt cx="885783" cy="5615854"/>
          </a:xfrm>
        </p:grpSpPr>
        <p:sp>
          <p:nvSpPr>
            <p:cNvPr id="8" name="Rectangle 7"/>
            <p:cNvSpPr/>
            <p:nvPr/>
          </p:nvSpPr>
          <p:spPr>
            <a:xfrm>
              <a:off x="3761767" y="1995055"/>
              <a:ext cx="269905" cy="486294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782" y="1242146"/>
              <a:ext cx="885783" cy="939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6" y="5430923"/>
            <a:ext cx="1427077" cy="1427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05" y="2416628"/>
            <a:ext cx="1427077" cy="1427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94" y="2421784"/>
            <a:ext cx="1427077" cy="1427077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5817393" y="3364151"/>
            <a:ext cx="2536707" cy="3018719"/>
          </a:xfrm>
          <a:prstGeom prst="wedgeRectCallout">
            <a:avLst>
              <a:gd name="adj1" fmla="val -190915"/>
              <a:gd name="adj2" fmla="val -565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Help me load the correct presents into the boxes for Santa! Find the items that begin with the letter we are packing.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567084" y="484119"/>
            <a:ext cx="2536707" cy="2239724"/>
          </a:xfrm>
          <a:prstGeom prst="wedgeRectCallout">
            <a:avLst>
              <a:gd name="adj1" fmla="val -180313"/>
              <a:gd name="adj2" fmla="val 378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Hi, I’m Gus! Can you help me get the packages ready for Santa?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0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6961477" y="271494"/>
            <a:ext cx="3150711" cy="1285620"/>
          </a:xfrm>
          <a:prstGeom prst="wedgeRectCallout">
            <a:avLst>
              <a:gd name="adj1" fmla="val -178318"/>
              <a:gd name="adj2" fmla="val 109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Click the lever. Which one begins with A?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Bel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6" b="89831" l="1779" r="100000">
                        <a14:foregroundMark x1="63914" y1="64407" x2="90216" y2="66525"/>
                        <a14:foregroundMark x1="89581" y1="47669" x2="90597" y2="79025"/>
                        <a14:foregroundMark x1="59593" y1="25847" x2="78399" y2="25424"/>
                        <a14:backgroundMark x1="14867" y1="59534" x2="14867" y2="61017"/>
                        <a14:backgroundMark x1="48539" y1="60169" x2="48920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81" r="20657" b="25554"/>
          <a:stretch/>
        </p:blipFill>
        <p:spPr>
          <a:xfrm>
            <a:off x="2820075" y="1579810"/>
            <a:ext cx="9295725" cy="5693434"/>
          </a:xfrm>
          <a:prstGeom prst="rect">
            <a:avLst/>
          </a:prstGeom>
        </p:spPr>
      </p:pic>
      <p:pic>
        <p:nvPicPr>
          <p:cNvPr id="7" name="E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02"/>
            <a:ext cx="4335565" cy="6555798"/>
          </a:xfrm>
          <a:prstGeom prst="rect">
            <a:avLst/>
          </a:prstGeom>
        </p:spPr>
      </p:pic>
      <p:grpSp>
        <p:nvGrpSpPr>
          <p:cNvPr id="2" name="Elf's Handle"/>
          <p:cNvGrpSpPr/>
          <p:nvPr/>
        </p:nvGrpSpPr>
        <p:grpSpPr>
          <a:xfrm>
            <a:off x="3449782" y="1242146"/>
            <a:ext cx="885783" cy="5615854"/>
            <a:chOff x="3449782" y="1242146"/>
            <a:chExt cx="885783" cy="5615854"/>
          </a:xfrm>
        </p:grpSpPr>
        <p:sp>
          <p:nvSpPr>
            <p:cNvPr id="8" name="Rectangle 7"/>
            <p:cNvSpPr/>
            <p:nvPr/>
          </p:nvSpPr>
          <p:spPr>
            <a:xfrm>
              <a:off x="3761767" y="1995055"/>
              <a:ext cx="269905" cy="486294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782" y="1242146"/>
              <a:ext cx="885783" cy="939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resent"/>
          <p:cNvGrpSpPr/>
          <p:nvPr/>
        </p:nvGrpSpPr>
        <p:grpSpPr>
          <a:xfrm>
            <a:off x="4973364" y="4820990"/>
            <a:ext cx="2231511" cy="2037010"/>
            <a:chOff x="5004897" y="2416629"/>
            <a:chExt cx="1427077" cy="1427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86290" y="2636892"/>
              <a:ext cx="726275" cy="9271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A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pic>
        <p:nvPicPr>
          <p:cNvPr id="15" name="Apple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84" b="97337" l="9988" r="89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510" y="1995055"/>
            <a:ext cx="2293329" cy="2293329"/>
          </a:xfrm>
          <a:prstGeom prst="rect">
            <a:avLst/>
          </a:prstGeom>
        </p:spPr>
      </p:pic>
      <p:pic>
        <p:nvPicPr>
          <p:cNvPr id="16" name="banana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875" y="2639085"/>
            <a:ext cx="3154392" cy="1577196"/>
          </a:xfrm>
          <a:prstGeom prst="rect">
            <a:avLst/>
          </a:prstGeom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2941782" y="7273245"/>
            <a:ext cx="9250218" cy="28259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Keep Going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4638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0833E-6 4.07407E-6 L -7.70833E-6 4.07407E-6 C 0.00702 -0.03148 0.02317 -0.08658 0.02083 -0.12593 C 0.01354 -0.24514 0.0039 -0.36389 -0.00834 -0.48148 C -0.01133 -0.50972 -0.01993 -0.53542 -0.02501 -0.56297 C -0.02826 -0.57986 -0.02969 -0.59792 -0.03334 -0.61482 C -0.03529 -0.62292 -0.03738 -0.63264 -0.04167 -0.63704 C -0.05326 -0.64815 -0.06706 -0.65 -0.07917 -0.65926 C -0.08894 -0.66667 -0.09883 -0.67338 -0.10834 -0.68148 C -0.1224 -0.69306 -0.13568 -0.70787 -0.15001 -0.71852 C -0.15938 -0.72523 -0.16954 -0.72801 -0.17917 -0.73334 C -0.20235 -0.74584 -0.20365 -0.74769 -0.22501 -0.76297 C -0.32852 -0.75023 -0.32136 -0.76366 -0.39584 -0.72593 C -0.4086 -0.71945 -0.42162 -0.71412 -0.43334 -0.70371 C -0.45508 -0.68426 -0.47878 -0.66736 -0.49584 -0.63704 C -0.51902 -0.59584 -0.53282 -0.56644 -0.56667 -0.54051 C -0.60717 -0.50972 -0.60977 -0.50949 -0.65834 -0.45926 C -0.67136 -0.4456 -0.68464 -0.43218 -0.69584 -0.41459 C -0.70704 -0.39746 -0.71537 -0.37547 -0.72501 -0.35556 C -0.73061 -0.33102 -0.73555 -0.30579 -0.74167 -0.28148 C -0.74805 -0.25648 -0.75665 -0.2331 -0.76251 -0.20741 C -0.76967 -0.17685 -0.7711 -0.15 -0.77501 -0.11852 C -0.77631 -0.1088 -0.77787 -0.09884 -0.77917 -0.08889 C -0.77644 -0.07176 -0.77383 -0.0544 -0.77084 -0.03704 C -0.76967 -0.02963 -0.76954 -0.02107 -0.76667 -0.01482 C -0.71394 0.10231 -0.76029 -0.03472 -0.70834 0.1037 C -0.69232 0.14629 -0.70626 0.10509 -0.69584 0.14815 C -0.68959 0.1743 -0.68764 0.17754 -0.67917 0.2 C -0.6711 0.2581 -0.67722 0.2081 -0.67084 0.3037 C -0.6698 0.32083 -0.66667 0.35555 -0.66667 0.35555 L -0.66667 0.35555 " pathEditMode="relative" ptsTypes="AAAAAAAAAAAAAAAAAAAAAAAA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l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6" b="89831" l="1779" r="100000">
                        <a14:foregroundMark x1="63914" y1="64407" x2="90216" y2="66525"/>
                        <a14:foregroundMark x1="89581" y1="47669" x2="90597" y2="79025"/>
                        <a14:foregroundMark x1="59593" y1="25847" x2="78399" y2="25424"/>
                        <a14:backgroundMark x1="14867" y1="59534" x2="14867" y2="61017"/>
                        <a14:backgroundMark x1="48539" y1="60169" x2="48920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81" r="20657" b="25554"/>
          <a:stretch/>
        </p:blipFill>
        <p:spPr>
          <a:xfrm>
            <a:off x="2820075" y="1579810"/>
            <a:ext cx="9295725" cy="5693434"/>
          </a:xfrm>
          <a:prstGeom prst="rect">
            <a:avLst/>
          </a:prstGeom>
        </p:spPr>
      </p:pic>
      <p:pic>
        <p:nvPicPr>
          <p:cNvPr id="7" name="E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02"/>
            <a:ext cx="4335565" cy="6555798"/>
          </a:xfrm>
          <a:prstGeom prst="rect">
            <a:avLst/>
          </a:prstGeom>
        </p:spPr>
      </p:pic>
      <p:grpSp>
        <p:nvGrpSpPr>
          <p:cNvPr id="2" name="Elf's Handle"/>
          <p:cNvGrpSpPr/>
          <p:nvPr/>
        </p:nvGrpSpPr>
        <p:grpSpPr>
          <a:xfrm>
            <a:off x="3449782" y="1242146"/>
            <a:ext cx="885783" cy="5615854"/>
            <a:chOff x="3449782" y="1242146"/>
            <a:chExt cx="885783" cy="5615854"/>
          </a:xfrm>
        </p:grpSpPr>
        <p:sp>
          <p:nvSpPr>
            <p:cNvPr id="8" name="Rectangle 7"/>
            <p:cNvSpPr/>
            <p:nvPr/>
          </p:nvSpPr>
          <p:spPr>
            <a:xfrm>
              <a:off x="3761767" y="1995055"/>
              <a:ext cx="269905" cy="486294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782" y="1242146"/>
              <a:ext cx="885783" cy="939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resent"/>
          <p:cNvGrpSpPr/>
          <p:nvPr/>
        </p:nvGrpSpPr>
        <p:grpSpPr>
          <a:xfrm>
            <a:off x="4973364" y="4820990"/>
            <a:ext cx="2231511" cy="2037010"/>
            <a:chOff x="5004897" y="2416629"/>
            <a:chExt cx="1427077" cy="1427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86290" y="2636892"/>
              <a:ext cx="726275" cy="9271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B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6961477" y="271494"/>
            <a:ext cx="3150711" cy="1285620"/>
          </a:xfrm>
          <a:prstGeom prst="wedgeRectCallout">
            <a:avLst>
              <a:gd name="adj1" fmla="val -178318"/>
              <a:gd name="adj2" fmla="val 109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Click the lever. Which one begins with B?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470" y="1557114"/>
            <a:ext cx="3222112" cy="322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67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70" y="2120163"/>
            <a:ext cx="2306364" cy="2306364"/>
          </a:xfrm>
          <a:prstGeom prst="rect">
            <a:avLst/>
          </a:prstGeom>
        </p:spPr>
      </p:pic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2941782" y="7273245"/>
            <a:ext cx="9250218" cy="28259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Keep Going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5728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l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6" b="89831" l="1779" r="100000">
                        <a14:foregroundMark x1="63914" y1="64407" x2="90216" y2="66525"/>
                        <a14:foregroundMark x1="89581" y1="47669" x2="90597" y2="79025"/>
                        <a14:foregroundMark x1="59593" y1="25847" x2="78399" y2="25424"/>
                        <a14:backgroundMark x1="14867" y1="59534" x2="14867" y2="61017"/>
                        <a14:backgroundMark x1="48539" y1="60169" x2="48920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81" r="20657" b="25554"/>
          <a:stretch/>
        </p:blipFill>
        <p:spPr>
          <a:xfrm>
            <a:off x="2820075" y="1579810"/>
            <a:ext cx="9295725" cy="5693434"/>
          </a:xfrm>
          <a:prstGeom prst="rect">
            <a:avLst/>
          </a:prstGeom>
        </p:spPr>
      </p:pic>
      <p:pic>
        <p:nvPicPr>
          <p:cNvPr id="7" name="E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02"/>
            <a:ext cx="4335565" cy="6555798"/>
          </a:xfrm>
          <a:prstGeom prst="rect">
            <a:avLst/>
          </a:prstGeom>
        </p:spPr>
      </p:pic>
      <p:grpSp>
        <p:nvGrpSpPr>
          <p:cNvPr id="2" name="Elf's Handle"/>
          <p:cNvGrpSpPr/>
          <p:nvPr/>
        </p:nvGrpSpPr>
        <p:grpSpPr>
          <a:xfrm>
            <a:off x="3449782" y="1242146"/>
            <a:ext cx="885783" cy="5615854"/>
            <a:chOff x="3449782" y="1242146"/>
            <a:chExt cx="885783" cy="5615854"/>
          </a:xfrm>
        </p:grpSpPr>
        <p:sp>
          <p:nvSpPr>
            <p:cNvPr id="8" name="Rectangle 7"/>
            <p:cNvSpPr/>
            <p:nvPr/>
          </p:nvSpPr>
          <p:spPr>
            <a:xfrm>
              <a:off x="3761767" y="1995055"/>
              <a:ext cx="269905" cy="486294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782" y="1242146"/>
              <a:ext cx="885783" cy="939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resent"/>
          <p:cNvGrpSpPr/>
          <p:nvPr/>
        </p:nvGrpSpPr>
        <p:grpSpPr>
          <a:xfrm>
            <a:off x="4973364" y="4820990"/>
            <a:ext cx="2231511" cy="2037010"/>
            <a:chOff x="5004897" y="2416629"/>
            <a:chExt cx="1427077" cy="1427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86290" y="2636892"/>
              <a:ext cx="726275" cy="9271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C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6961477" y="271494"/>
            <a:ext cx="3150711" cy="1285620"/>
          </a:xfrm>
          <a:prstGeom prst="wedgeRectCallout">
            <a:avLst>
              <a:gd name="adj1" fmla="val -178318"/>
              <a:gd name="adj2" fmla="val 109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Click the lever. Which one begins with C?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2941782" y="7273245"/>
            <a:ext cx="9250218" cy="28259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Keep Going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885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l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6" b="89831" l="1779" r="100000">
                        <a14:foregroundMark x1="63914" y1="64407" x2="90216" y2="66525"/>
                        <a14:foregroundMark x1="89581" y1="47669" x2="90597" y2="79025"/>
                        <a14:foregroundMark x1="59593" y1="25847" x2="78399" y2="25424"/>
                        <a14:backgroundMark x1="14867" y1="59534" x2="14867" y2="61017"/>
                        <a14:backgroundMark x1="48539" y1="60169" x2="48920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81" r="20657" b="25554"/>
          <a:stretch/>
        </p:blipFill>
        <p:spPr>
          <a:xfrm>
            <a:off x="2820075" y="1579810"/>
            <a:ext cx="9295725" cy="5693434"/>
          </a:xfrm>
          <a:prstGeom prst="rect">
            <a:avLst/>
          </a:prstGeom>
        </p:spPr>
      </p:pic>
      <p:pic>
        <p:nvPicPr>
          <p:cNvPr id="7" name="E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02"/>
            <a:ext cx="4335565" cy="6555798"/>
          </a:xfrm>
          <a:prstGeom prst="rect">
            <a:avLst/>
          </a:prstGeom>
        </p:spPr>
      </p:pic>
      <p:grpSp>
        <p:nvGrpSpPr>
          <p:cNvPr id="2" name="Elf's Handle"/>
          <p:cNvGrpSpPr/>
          <p:nvPr/>
        </p:nvGrpSpPr>
        <p:grpSpPr>
          <a:xfrm>
            <a:off x="3449782" y="1242146"/>
            <a:ext cx="885783" cy="5615854"/>
            <a:chOff x="3449782" y="1242146"/>
            <a:chExt cx="885783" cy="5615854"/>
          </a:xfrm>
        </p:grpSpPr>
        <p:sp>
          <p:nvSpPr>
            <p:cNvPr id="8" name="Rectangle 7"/>
            <p:cNvSpPr/>
            <p:nvPr/>
          </p:nvSpPr>
          <p:spPr>
            <a:xfrm>
              <a:off x="3761767" y="1995055"/>
              <a:ext cx="269905" cy="486294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782" y="1242146"/>
              <a:ext cx="885783" cy="939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resent"/>
          <p:cNvGrpSpPr/>
          <p:nvPr/>
        </p:nvGrpSpPr>
        <p:grpSpPr>
          <a:xfrm>
            <a:off x="4973364" y="4820990"/>
            <a:ext cx="2231511" cy="2037010"/>
            <a:chOff x="5004897" y="2416629"/>
            <a:chExt cx="1427077" cy="1427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86290" y="2636892"/>
              <a:ext cx="726275" cy="9271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D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6961477" y="271494"/>
            <a:ext cx="3150711" cy="1285620"/>
          </a:xfrm>
          <a:prstGeom prst="wedgeRectCallout">
            <a:avLst>
              <a:gd name="adj1" fmla="val -178318"/>
              <a:gd name="adj2" fmla="val 109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Click the lever. Which one begins with 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2941782" y="7273245"/>
            <a:ext cx="9250218" cy="28259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Keep Going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912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l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6" b="89831" l="1779" r="100000">
                        <a14:foregroundMark x1="63914" y1="64407" x2="90216" y2="66525"/>
                        <a14:foregroundMark x1="89581" y1="47669" x2="90597" y2="79025"/>
                        <a14:foregroundMark x1="59593" y1="25847" x2="78399" y2="25424"/>
                        <a14:backgroundMark x1="14867" y1="59534" x2="14867" y2="61017"/>
                        <a14:backgroundMark x1="48539" y1="60169" x2="48920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81" r="20657" b="25554"/>
          <a:stretch/>
        </p:blipFill>
        <p:spPr>
          <a:xfrm>
            <a:off x="2820075" y="1579810"/>
            <a:ext cx="9295725" cy="5693434"/>
          </a:xfrm>
          <a:prstGeom prst="rect">
            <a:avLst/>
          </a:prstGeom>
        </p:spPr>
      </p:pic>
      <p:pic>
        <p:nvPicPr>
          <p:cNvPr id="7" name="E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02"/>
            <a:ext cx="4335565" cy="6555798"/>
          </a:xfrm>
          <a:prstGeom prst="rect">
            <a:avLst/>
          </a:prstGeom>
        </p:spPr>
      </p:pic>
      <p:grpSp>
        <p:nvGrpSpPr>
          <p:cNvPr id="2" name="Elf's Handle"/>
          <p:cNvGrpSpPr/>
          <p:nvPr/>
        </p:nvGrpSpPr>
        <p:grpSpPr>
          <a:xfrm>
            <a:off x="3449782" y="1242146"/>
            <a:ext cx="885783" cy="5615854"/>
            <a:chOff x="3449782" y="1242146"/>
            <a:chExt cx="885783" cy="5615854"/>
          </a:xfrm>
        </p:grpSpPr>
        <p:sp>
          <p:nvSpPr>
            <p:cNvPr id="8" name="Rectangle 7"/>
            <p:cNvSpPr/>
            <p:nvPr/>
          </p:nvSpPr>
          <p:spPr>
            <a:xfrm>
              <a:off x="3761767" y="1995055"/>
              <a:ext cx="269905" cy="486294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782" y="1242146"/>
              <a:ext cx="885783" cy="939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resent"/>
          <p:cNvGrpSpPr/>
          <p:nvPr/>
        </p:nvGrpSpPr>
        <p:grpSpPr>
          <a:xfrm>
            <a:off x="4973364" y="4820990"/>
            <a:ext cx="2231511" cy="2037010"/>
            <a:chOff x="5004897" y="2416629"/>
            <a:chExt cx="1427077" cy="1427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86290" y="2636892"/>
              <a:ext cx="726275" cy="9271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E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6961477" y="271494"/>
            <a:ext cx="3150711" cy="1285620"/>
          </a:xfrm>
          <a:prstGeom prst="wedgeRectCallout">
            <a:avLst>
              <a:gd name="adj1" fmla="val -178318"/>
              <a:gd name="adj2" fmla="val 109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Click the lever. Which one begins with E?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2941782" y="7273245"/>
            <a:ext cx="9250218" cy="28259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Keep Going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811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lt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6" b="89831" l="1779" r="100000">
                        <a14:foregroundMark x1="63914" y1="64407" x2="90216" y2="66525"/>
                        <a14:foregroundMark x1="89581" y1="47669" x2="90597" y2="79025"/>
                        <a14:foregroundMark x1="59593" y1="25847" x2="78399" y2="25424"/>
                        <a14:backgroundMark x1="14867" y1="59534" x2="14867" y2="61017"/>
                        <a14:backgroundMark x1="48539" y1="60169" x2="48920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81" r="20657" b="25554"/>
          <a:stretch/>
        </p:blipFill>
        <p:spPr>
          <a:xfrm>
            <a:off x="2820075" y="1579810"/>
            <a:ext cx="9295725" cy="5693434"/>
          </a:xfrm>
          <a:prstGeom prst="rect">
            <a:avLst/>
          </a:prstGeom>
        </p:spPr>
      </p:pic>
      <p:pic>
        <p:nvPicPr>
          <p:cNvPr id="7" name="El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02"/>
            <a:ext cx="4335565" cy="6555798"/>
          </a:xfrm>
          <a:prstGeom prst="rect">
            <a:avLst/>
          </a:prstGeom>
        </p:spPr>
      </p:pic>
      <p:grpSp>
        <p:nvGrpSpPr>
          <p:cNvPr id="2" name="Elf's Handle"/>
          <p:cNvGrpSpPr/>
          <p:nvPr/>
        </p:nvGrpSpPr>
        <p:grpSpPr>
          <a:xfrm>
            <a:off x="3449782" y="1242146"/>
            <a:ext cx="885783" cy="5615854"/>
            <a:chOff x="3449782" y="1242146"/>
            <a:chExt cx="885783" cy="5615854"/>
          </a:xfrm>
        </p:grpSpPr>
        <p:sp>
          <p:nvSpPr>
            <p:cNvPr id="8" name="Rectangle 7"/>
            <p:cNvSpPr/>
            <p:nvPr/>
          </p:nvSpPr>
          <p:spPr>
            <a:xfrm>
              <a:off x="3761767" y="1995055"/>
              <a:ext cx="269905" cy="486294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782" y="1242146"/>
              <a:ext cx="885783" cy="939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resent"/>
          <p:cNvGrpSpPr/>
          <p:nvPr/>
        </p:nvGrpSpPr>
        <p:grpSpPr>
          <a:xfrm>
            <a:off x="4973364" y="4820990"/>
            <a:ext cx="2231511" cy="2037010"/>
            <a:chOff x="5004897" y="2416629"/>
            <a:chExt cx="1427077" cy="1427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86290" y="2636892"/>
              <a:ext cx="726275" cy="9271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F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6961477" y="271494"/>
            <a:ext cx="3150711" cy="1285620"/>
          </a:xfrm>
          <a:prstGeom prst="wedgeRectCallout">
            <a:avLst>
              <a:gd name="adj1" fmla="val -178318"/>
              <a:gd name="adj2" fmla="val 109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Click the lever. Which one begins with F?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2941782" y="7273245"/>
            <a:ext cx="9250218" cy="28259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Keep Going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6235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resent"/>
          <p:cNvGrpSpPr/>
          <p:nvPr/>
        </p:nvGrpSpPr>
        <p:grpSpPr>
          <a:xfrm rot="707074">
            <a:off x="3065741" y="1113464"/>
            <a:ext cx="1144459" cy="1323439"/>
            <a:chOff x="5004897" y="2348431"/>
            <a:chExt cx="1427077" cy="1728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41696" y="2348431"/>
              <a:ext cx="482927" cy="1728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C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grpSp>
        <p:nvGrpSpPr>
          <p:cNvPr id="6" name="Present"/>
          <p:cNvGrpSpPr/>
          <p:nvPr/>
        </p:nvGrpSpPr>
        <p:grpSpPr>
          <a:xfrm rot="707074">
            <a:off x="3601481" y="5068936"/>
            <a:ext cx="1144459" cy="1323439"/>
            <a:chOff x="4921837" y="2317587"/>
            <a:chExt cx="1427077" cy="17283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37" y="2462019"/>
              <a:ext cx="1427077" cy="14270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5559" y="2317587"/>
              <a:ext cx="482927" cy="1728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A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grpSp>
        <p:nvGrpSpPr>
          <p:cNvPr id="9" name="Present"/>
          <p:cNvGrpSpPr/>
          <p:nvPr/>
        </p:nvGrpSpPr>
        <p:grpSpPr>
          <a:xfrm rot="707074">
            <a:off x="2508858" y="2595909"/>
            <a:ext cx="1144459" cy="1323439"/>
            <a:chOff x="5004897" y="2348431"/>
            <a:chExt cx="1427077" cy="17283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41696" y="2348431"/>
              <a:ext cx="482927" cy="1728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B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grpSp>
        <p:nvGrpSpPr>
          <p:cNvPr id="12" name="Present"/>
          <p:cNvGrpSpPr/>
          <p:nvPr/>
        </p:nvGrpSpPr>
        <p:grpSpPr>
          <a:xfrm rot="707074">
            <a:off x="1753662" y="241744"/>
            <a:ext cx="1144459" cy="1323439"/>
            <a:chOff x="5004897" y="2348431"/>
            <a:chExt cx="1427077" cy="17283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441696" y="2348431"/>
              <a:ext cx="482927" cy="1728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D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grpSp>
        <p:nvGrpSpPr>
          <p:cNvPr id="15" name="Present"/>
          <p:cNvGrpSpPr/>
          <p:nvPr/>
        </p:nvGrpSpPr>
        <p:grpSpPr>
          <a:xfrm rot="707074">
            <a:off x="4670158" y="633680"/>
            <a:ext cx="1144459" cy="1323439"/>
            <a:chOff x="5004897" y="2348431"/>
            <a:chExt cx="1427077" cy="17283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897" y="2416629"/>
              <a:ext cx="1427077" cy="14270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41696" y="2348431"/>
              <a:ext cx="482927" cy="1728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effectLst/>
                </a:rPr>
                <a:t>E</a:t>
              </a:r>
              <a:endPara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8" name="White Box"/>
          <p:cNvSpPr/>
          <p:nvPr/>
        </p:nvSpPr>
        <p:spPr>
          <a:xfrm>
            <a:off x="6705795" y="843901"/>
            <a:ext cx="5607081" cy="600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47" y="841676"/>
            <a:ext cx="5676739" cy="5676739"/>
          </a:xfrm>
          <a:prstGeom prst="rect">
            <a:avLst/>
          </a:prstGeom>
        </p:spPr>
      </p:pic>
      <p:pic>
        <p:nvPicPr>
          <p:cNvPr id="19" name="El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96" y="3367861"/>
            <a:ext cx="2284455" cy="3454319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093494" y="3367861"/>
            <a:ext cx="1859358" cy="1342684"/>
          </a:xfrm>
          <a:prstGeom prst="wedgeRoundRectCallout">
            <a:avLst>
              <a:gd name="adj1" fmla="val -138563"/>
              <a:gd name="adj2" fmla="val 31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to load the sled!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24051 L 2.70833E-6 0.24074 C 0.00052 0.16666 2.70833E-6 0.09305 0.00208 0.01944 C 0.00286 -0.00764 0.01146 -0.11991 0.01562 -0.15394 C 0.01797 -0.17361 0.022 -0.1919 0.02448 -0.21135 C 0.0487 -0.39769 0.01185 -0.14861 0.04245 -0.33727 C 0.04713 -0.36713 0.04974 -0.39885 0.05586 -0.42686 C 0.06679 -0.47686 0.10377 -0.57778 0.1164 -0.61598 C 0.12031 -0.62755 0.12383 -0.64028 0.1276 -0.65255 C 0.13203 -0.6669 0.13685 -0.6801 0.14101 -0.69445 C 0.14505 -0.70857 0.15534 -0.74769 0.1612 -0.75764 C 0.16784 -0.76922 0.17565 -0.77801 0.18359 -0.78403 C 0.19479 -0.7926 0.21862 -0.79676 0.2306 -0.8 C 0.25234 -0.7963 0.27435 -0.80024 0.29557 -0.78936 C 0.30221 -0.78565 0.3056 -0.76667 0.3112 -0.75764 C 0.32656 -0.73334 0.34271 -0.7125 0.35833 -0.68936 C 0.3651 -0.67917 0.37226 -0.66991 0.37851 -0.65787 C 0.39192 -0.63218 0.41458 -0.59838 0.42552 -0.55811 C 0.43099 -0.53797 0.43385 -0.51736 0.43685 -0.49491 C 0.43763 -0.4882 0.43802 -0.48102 0.43893 -0.47408 C 0.45 -0.3882 0.43737 -0.49121 0.44791 -0.41598 C 0.44883 -0.40973 0.44922 -0.40209 0.45013 -0.39491 C 0.45156 -0.38473 0.45325 -0.37431 0.45468 -0.36389 C 0.45547 -0.35857 0.45625 -0.35324 0.4569 -0.34792 L 0.45911 -0.32709 C 0.45989 -0.29723 0.45794 -0.26621 0.46146 -0.23797 C 0.46224 -0.23102 0.46758 -0.23542 0.47031 -0.23241 C 0.47357 -0.22894 0.47773 -0.21204 0.47929 -0.20625 C 0.48333 -0.10093 0.47786 -0.19329 0.48828 -0.10116 C 0.50286 0.02986 0.48216 -0.12315 0.49948 -0.00116 C 0.50534 0.10949 0.49648 -0.04213 0.50846 0.09838 C 0.50976 0.11412 0.51002 0.13009 0.5108 0.1456 C 0.51002 0.23009 0.50989 0.31389 0.50846 0.39791 C 0.50833 0.4037 0.5069 0.40856 0.50625 0.41389 C 0.50325 0.43773 0.50703 0.43449 0.49726 0.44027 C 0.49648 0.44051 0.4957 0.44027 0.49492 0.44027 L 0.49492 0.43472 " pathEditMode="relative" rAng="0" ptsTypes="AAAAAAAAAAAAAAAAAAAAAAAAAAAAAAAAAAAAA">
                                      <p:cBhvr>
                                        <p:cTn id="6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-4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9 -0.24421 L -0.02279 -0.24398 C -0.02227 -0.31597 -0.02279 -0.38658 -0.02097 -0.45741 C -0.02031 -0.48357 -0.01276 -0.59213 -0.00912 -0.62477 C -0.00716 -0.64445 -0.00352 -0.66181 -0.00143 -0.68056 C 0.01979 -0.85996 -0.01237 -0.61968 0.01419 -0.80209 C 0.01836 -0.83102 0.02057 -0.86111 0.02604 -0.8882 C 0.03554 -0.93634 0.06784 -1.0338 0.07877 -1.0706 C 0.08229 -1.08195 0.08528 -1.09421 0.08854 -1.10625 C 0.09245 -1.11991 0.09674 -1.13264 0.10026 -1.14653 C 0.10377 -1.16019 0.11289 -1.19792 0.11797 -1.20764 C 0.1237 -1.21852 0.1306 -1.22709 0.1375 -1.23287 C 0.14726 -1.24121 0.16797 -1.24537 0.17851 -1.24838 C 0.19752 -1.24468 0.21679 -1.24861 0.23528 -1.2382 C 0.24114 -1.23449 0.24401 -1.21621 0.24896 -1.20764 C 0.26224 -1.18403 0.27643 -1.16389 0.2901 -1.14167 C 0.29596 -1.13171 0.30221 -1.12269 0.30768 -1.11111 C 0.31927 -1.08658 0.33919 -1.05417 0.3487 -1.01482 C 0.35351 -0.99537 0.35599 -0.9757 0.35859 -0.95394 C 0.35924 -0.94769 0.35963 -0.94074 0.36041 -0.9338 C 0.37005 -0.85093 0.35898 -0.95046 0.36836 -0.87824 C 0.36914 -0.87153 0.3694 -0.86435 0.37018 -0.85764 C 0.37148 -0.84746 0.37291 -0.83796 0.37409 -0.82778 C 0.37487 -0.82292 0.37565 -0.81759 0.37617 -0.8125 L 0.37799 -0.79283 C 0.37877 -0.76343 0.37708 -0.73357 0.38008 -0.70602 C 0.38073 -0.69931 0.38541 -0.70394 0.38776 -0.7007 C 0.39062 -0.69722 0.39427 -0.68102 0.3957 -0.6757 C 0.39922 -0.57361 0.3944 -0.6632 0.40351 -0.57408 C 0.41627 -0.44815 0.39817 -0.59584 0.41328 -0.47801 C 0.41836 -0.3706 0.41067 -0.51736 0.42109 -0.38125 C 0.42226 -0.36713 0.42239 -0.35093 0.42317 -0.33565 C 0.42239 -0.2544 0.42226 -0.17338 0.42109 -0.09213 C 0.42096 -0.08658 0.41979 -0.08195 0.41914 -0.07685 C 0.41666 -0.05394 0.41992 -0.05695 0.41133 -0.05139 C 0.41067 -0.05116 0.41002 -0.05139 0.40937 -0.05139 L 0.40937 -0.05671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4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794 L 0.00352 0.07963 C 0.00417 0.02269 0.00365 -0.03403 0.00573 -0.09051 C 0.00651 -0.11134 0.01524 -0.19769 0.01941 -0.22384 C 0.02175 -0.23889 0.02592 -0.25301 0.02839 -0.26829 C 0.053 -0.41134 0.01563 -0.21968 0.04662 -0.36505 C 0.05144 -0.38796 0.05404 -0.41227 0.06029 -0.4338 C 0.07136 -0.47222 0.10886 -0.54977 0.12162 -0.57917 C 0.12566 -0.58796 0.12917 -0.59792 0.13295 -0.60741 C 0.1375 -0.61829 0.14245 -0.62847 0.14662 -0.63958 C 0.15066 -0.65046 0.1612 -0.68056 0.16706 -0.68819 C 0.17383 -0.69699 0.18178 -0.7037 0.18985 -0.70833 C 0.20118 -0.71505 0.22526 -0.71829 0.2375 -0.7206 C 0.25951 -0.71782 0.28191 -0.72083 0.30339 -0.7125 C 0.31016 -0.70972 0.31355 -0.69514 0.31928 -0.68819 C 0.33477 -0.66944 0.35118 -0.65347 0.36706 -0.63565 C 0.37396 -0.62778 0.38112 -0.6206 0.3875 -0.61134 C 0.40105 -0.59144 0.42409 -0.56574 0.43516 -0.53472 C 0.44076 -0.51921 0.44362 -0.50347 0.44662 -0.48611 C 0.4474 -0.48102 0.44792 -0.47546 0.44883 -0.47014 C 0.46003 -0.40417 0.44714 -0.48333 0.45795 -0.42569 C 0.45886 -0.4206 0.45925 -0.41481 0.46016 -0.40949 C 0.46159 -0.40139 0.46329 -0.39352 0.46472 -0.38542 C 0.4655 -0.38125 0.46641 -0.37731 0.46706 -0.37315 L 0.46928 -0.35718 C 0.47006 -0.33426 0.4681 -0.31042 0.47162 -0.28843 C 0.4724 -0.2831 0.47787 -0.28681 0.4806 -0.28426 C 0.48386 -0.28148 0.48816 -0.26852 0.48972 -0.26412 C 0.49388 -0.1831 0.48829 -0.2544 0.49883 -0.18333 C 0.51368 -0.08264 0.49258 -0.20023 0.51016 -0.10648 C 0.51615 -0.0213 0.50717 -0.13796 0.51928 -0.02986 C 0.52058 -0.01782 0.52084 -0.00556 0.52162 0.00648 C 0.52084 0.0713 0.52071 0.13588 0.51928 0.20046 C 0.51914 0.20486 0.51771 0.20856 0.51706 0.21273 C 0.51407 0.23102 0.51784 0.22847 0.50795 0.23287 C 0.50717 0.2331 0.50638 0.23287 0.5056 0.23287 L 0.5056 0.2287 " pathEditMode="relative" rAng="0" ptsTypes="AAAAAAAAAAAAAAAAAAAAAAAAAAAAAAAAAAAAA">
                                      <p:cBhvr>
                                        <p:cTn id="1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-3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 0.37986 L 0.0289 0.3801 C 0.02955 0.31135 0.02903 0.24329 0.03138 0.17547 C 0.03229 0.15047 0.04218 0.04676 0.047 0.01551 C 0.0496 -0.00277 0.05442 -0.01944 0.05716 -0.03796 C 0.08528 -0.20995 0.0427 0.0206 0.07799 -0.15416 C 0.08346 -0.18171 0.08645 -0.21088 0.09362 -0.2368 C 0.10625 -0.2831 0.14895 -0.37615 0.16354 -0.41157 C 0.16822 -0.42245 0.17213 -0.43402 0.17643 -0.4456 C 0.18164 -0.45856 0.18737 -0.47083 0.19205 -0.48426 C 0.19674 -0.49722 0.20872 -0.53356 0.21536 -0.54259 C 0.22317 -0.55324 0.23216 -0.56134 0.2414 -0.5669 C 0.25429 -0.575 0.28177 -0.5787 0.2957 -0.58171 C 0.32083 -0.57824 0.34635 -0.58194 0.37096 -0.57176 C 0.37864 -0.56852 0.38255 -0.55092 0.38906 -0.54259 C 0.40677 -0.52014 0.42539 -0.50092 0.44348 -0.4794 C 0.45143 -0.47014 0.45963 -0.46134 0.46692 -0.45023 C 0.48229 -0.42662 0.50859 -0.39537 0.52122 -0.3581 C 0.5276 -0.33958 0.53085 -0.3206 0.53424 -0.29977 C 0.53515 -0.29352 0.5358 -0.28703 0.53684 -0.28055 C 0.5496 -0.20115 0.53489 -0.29629 0.54726 -0.22708 C 0.5483 -0.22106 0.54869 -0.21412 0.54973 -0.20764 C 0.55143 -0.19791 0.55325 -0.18842 0.55494 -0.1787 C 0.55585 -0.17361 0.5569 -0.16898 0.55768 -0.16389 L 0.56015 -0.14467 C 0.56106 -0.11713 0.55885 -0.08865 0.56276 -0.06227 C 0.56367 -0.05578 0.56992 -0.06018 0.57304 -0.0574 C 0.57682 -0.0537 0.58164 -0.03819 0.58346 -0.03287 C 0.58828 0.06435 0.58177 -0.02129 0.59388 0.06389 C 0.6108 0.18496 0.58671 0.04398 0.60677 0.15602 C 0.61367 0.25857 0.60338 0.11852 0.61718 0.24815 C 0.61862 0.26297 0.61901 0.27755 0.61979 0.29213 C 0.61901 0.37014 0.61888 0.44769 0.61718 0.52523 C 0.61705 0.53056 0.61536 0.53496 0.61471 0.54005 C 0.61119 0.56181 0.61549 0.55903 0.60429 0.56412 C 0.60338 0.56459 0.60247 0.56412 0.60156 0.56412 L 0.60156 0.55926 " pathEditMode="relative" rAng="0" ptsTypes="AAAAAAAAAAAAAAAAAAAAAAAAAAAAAAAAAAAAA">
                                      <p:cBhvr>
                                        <p:cTn id="12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388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0417 0.21967 L -0.10417 0.21991 C -0.10352 0.21296 -0.10404 0.20648 -0.10196 0.2 C -0.10117 0.19768 -0.09245 0.18773 -0.08828 0.18472 C -0.08594 0.1831 -0.08177 0.18148 -0.0793 0.17986 C -0.05469 0.16342 -0.09206 0.18518 -0.06107 0.16875 C -0.05625 0.16597 -0.05365 0.16319 -0.0474 0.16065 C -0.03633 0.15625 0.00117 0.14745 0.01393 0.14421 C 0.01797 0.14305 0.02148 0.1419 0.02526 0.14097 C 0.02982 0.13958 0.03476 0.13842 0.03893 0.13727 C 0.04297 0.13588 0.05351 0.13241 0.05937 0.13171 C 0.06614 0.13055 0.07409 0.12986 0.08216 0.1294 C 0.09349 0.12847 0.11758 0.12824 0.12982 0.12801 C 0.15182 0.12824 0.17422 0.12778 0.1957 0.12893 C 0.20247 0.12917 0.20586 0.13079 0.21159 0.13171 C 0.22708 0.1338 0.24349 0.13565 0.25937 0.13773 C 0.26627 0.13842 0.27344 0.13935 0.27982 0.14051 C 0.29336 0.14259 0.3164 0.1456 0.32747 0.1493 C 0.33307 0.15092 0.33594 0.15278 0.33893 0.15486 C 0.33971 0.15532 0.34023 0.15602 0.34114 0.15648 C 0.35234 0.16412 0.33945 0.15509 0.35026 0.1618 C 0.35117 0.16227 0.35156 0.16296 0.35247 0.16366 C 0.3539 0.16458 0.3556 0.16528 0.35703 0.1662 C 0.35781 0.16667 0.35872 0.16713 0.35937 0.16782 L 0.36159 0.16944 C 0.36237 0.17222 0.36041 0.175 0.36393 0.17731 C 0.36471 0.17801 0.37018 0.17755 0.37291 0.17801 C 0.37617 0.17824 0.38047 0.17963 0.38203 0.18009 C 0.3862 0.18958 0.3806 0.18125 0.39114 0.18935 C 0.40599 0.20092 0.38489 0.1875 0.40247 0.19838 C 0.40846 0.2081 0.39948 0.19467 0.41159 0.20694 C 0.41289 0.20833 0.41315 0.20995 0.41393 0.21111 C 0.41315 0.21875 0.41302 0.22592 0.41159 0.23333 C 0.41146 0.23403 0.41002 0.23426 0.40937 0.23495 C 0.40638 0.23704 0.41015 0.23657 0.40026 0.23727 C 0.39948 0.23727 0.3987 0.23727 0.39791 0.23727 L 0.39791 0.23657 " pathEditMode="relative" rAng="0" ptsTypes="AAAAAAAAAAAAAAAAAAAAAAAAAAAAAAAAAAAAA">
                                      <p:cBhvr>
                                        <p:cTn id="14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164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2017-11-30T15:29:30Z</dcterms:created>
  <dcterms:modified xsi:type="dcterms:W3CDTF">2017-12-11T13:42:18Z</dcterms:modified>
</cp:coreProperties>
</file>